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2952750"/>
  <p:notesSz cx="6858000" cy="9144000"/>
  <p:defaultTextStyle>
    <a:defPPr>
      <a:defRPr lang="es-MX"/>
    </a:defPPr>
    <a:lvl1pPr marL="0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2832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56650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68497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1330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141626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36995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598277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826602" algn="l" defTabSz="4566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0">
          <p15:clr>
            <a:srgbClr val="A4A3A4"/>
          </p15:clr>
        </p15:guide>
        <p15:guide id="2" pos="1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6" d="100"/>
          <a:sy n="236" d="100"/>
        </p:scale>
        <p:origin x="1134" y="180"/>
      </p:cViewPr>
      <p:guideLst>
        <p:guide orient="horz" pos="930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917267"/>
            <a:ext cx="4284266" cy="6329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1673226"/>
            <a:ext cx="3528220" cy="7545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6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56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42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046065" y="77237"/>
            <a:ext cx="945059" cy="164246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0013" y="77237"/>
            <a:ext cx="2752046" cy="16424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8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15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1897416"/>
            <a:ext cx="4284266" cy="586449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1251502"/>
            <a:ext cx="4284266" cy="64591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32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66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497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33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162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699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9827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66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8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0013" y="449064"/>
            <a:ext cx="1848115" cy="127064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42133" y="449064"/>
            <a:ext cx="1848990" cy="127064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18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7" y="118247"/>
            <a:ext cx="4536281" cy="4921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660951"/>
            <a:ext cx="2227014" cy="275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326" indent="0">
              <a:buNone/>
              <a:defRPr sz="1000" b="1"/>
            </a:lvl2pPr>
            <a:lvl3pPr marL="456650" indent="0">
              <a:buNone/>
              <a:defRPr sz="1000" b="1"/>
            </a:lvl3pPr>
            <a:lvl4pPr marL="684976" indent="0">
              <a:buNone/>
              <a:defRPr sz="800" b="1"/>
            </a:lvl4pPr>
            <a:lvl5pPr marL="913302" indent="0">
              <a:buNone/>
              <a:defRPr sz="800" b="1"/>
            </a:lvl5pPr>
            <a:lvl6pPr marL="1141626" indent="0">
              <a:buNone/>
              <a:defRPr sz="800" b="1"/>
            </a:lvl6pPr>
            <a:lvl7pPr marL="1369952" indent="0">
              <a:buNone/>
              <a:defRPr sz="800" b="1"/>
            </a:lvl7pPr>
            <a:lvl8pPr marL="1598277" indent="0">
              <a:buNone/>
              <a:defRPr sz="800" b="1"/>
            </a:lvl8pPr>
            <a:lvl9pPr marL="1826602" indent="0">
              <a:buNone/>
              <a:defRPr sz="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6" y="936405"/>
            <a:ext cx="2227014" cy="1701249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660951"/>
            <a:ext cx="2227888" cy="275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326" indent="0">
              <a:buNone/>
              <a:defRPr sz="1000" b="1"/>
            </a:lvl2pPr>
            <a:lvl3pPr marL="456650" indent="0">
              <a:buNone/>
              <a:defRPr sz="1000" b="1"/>
            </a:lvl3pPr>
            <a:lvl4pPr marL="684976" indent="0">
              <a:buNone/>
              <a:defRPr sz="800" b="1"/>
            </a:lvl4pPr>
            <a:lvl5pPr marL="913302" indent="0">
              <a:buNone/>
              <a:defRPr sz="800" b="1"/>
            </a:lvl5pPr>
            <a:lvl6pPr marL="1141626" indent="0">
              <a:buNone/>
              <a:defRPr sz="800" b="1"/>
            </a:lvl6pPr>
            <a:lvl7pPr marL="1369952" indent="0">
              <a:buNone/>
              <a:defRPr sz="800" b="1"/>
            </a:lvl7pPr>
            <a:lvl8pPr marL="1598277" indent="0">
              <a:buNone/>
              <a:defRPr sz="800" b="1"/>
            </a:lvl8pPr>
            <a:lvl9pPr marL="1826602" indent="0">
              <a:buNone/>
              <a:defRPr sz="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936405"/>
            <a:ext cx="2227888" cy="1701249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24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6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09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117563"/>
            <a:ext cx="1658228" cy="50032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3" y="117564"/>
            <a:ext cx="2817675" cy="25200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617891"/>
            <a:ext cx="1658228" cy="2019763"/>
          </a:xfrm>
        </p:spPr>
        <p:txBody>
          <a:bodyPr/>
          <a:lstStyle>
            <a:lvl1pPr marL="0" indent="0">
              <a:buNone/>
              <a:defRPr sz="700"/>
            </a:lvl1pPr>
            <a:lvl2pPr marL="228326" indent="0">
              <a:buNone/>
              <a:defRPr sz="600"/>
            </a:lvl2pPr>
            <a:lvl3pPr marL="456650" indent="0">
              <a:buNone/>
              <a:defRPr sz="500"/>
            </a:lvl3pPr>
            <a:lvl4pPr marL="684976" indent="0">
              <a:buNone/>
              <a:defRPr sz="400"/>
            </a:lvl4pPr>
            <a:lvl5pPr marL="913302" indent="0">
              <a:buNone/>
              <a:defRPr sz="400"/>
            </a:lvl5pPr>
            <a:lvl6pPr marL="1141626" indent="0">
              <a:buNone/>
              <a:defRPr sz="400"/>
            </a:lvl6pPr>
            <a:lvl7pPr marL="1369952" indent="0">
              <a:buNone/>
              <a:defRPr sz="400"/>
            </a:lvl7pPr>
            <a:lvl8pPr marL="1598277" indent="0">
              <a:buNone/>
              <a:defRPr sz="400"/>
            </a:lvl8pPr>
            <a:lvl9pPr marL="1826602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70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2066926"/>
            <a:ext cx="3024188" cy="244012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263834"/>
            <a:ext cx="3024188" cy="1771650"/>
          </a:xfrm>
        </p:spPr>
        <p:txBody>
          <a:bodyPr/>
          <a:lstStyle>
            <a:lvl1pPr marL="0" indent="0">
              <a:buNone/>
              <a:defRPr sz="1600"/>
            </a:lvl1pPr>
            <a:lvl2pPr marL="228326" indent="0">
              <a:buNone/>
              <a:defRPr sz="1400"/>
            </a:lvl2pPr>
            <a:lvl3pPr marL="456650" indent="0">
              <a:buNone/>
              <a:defRPr sz="1200"/>
            </a:lvl3pPr>
            <a:lvl4pPr marL="684976" indent="0">
              <a:buNone/>
              <a:defRPr sz="1000"/>
            </a:lvl4pPr>
            <a:lvl5pPr marL="913302" indent="0">
              <a:buNone/>
              <a:defRPr sz="1000"/>
            </a:lvl5pPr>
            <a:lvl6pPr marL="1141626" indent="0">
              <a:buNone/>
              <a:defRPr sz="1000"/>
            </a:lvl6pPr>
            <a:lvl7pPr marL="1369952" indent="0">
              <a:buNone/>
              <a:defRPr sz="1000"/>
            </a:lvl7pPr>
            <a:lvl8pPr marL="1598277" indent="0">
              <a:buNone/>
              <a:defRPr sz="1000"/>
            </a:lvl8pPr>
            <a:lvl9pPr marL="1826602" indent="0">
              <a:buNone/>
              <a:defRPr sz="1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2310938"/>
            <a:ext cx="3024188" cy="346538"/>
          </a:xfrm>
        </p:spPr>
        <p:txBody>
          <a:bodyPr/>
          <a:lstStyle>
            <a:lvl1pPr marL="0" indent="0">
              <a:buNone/>
              <a:defRPr sz="700"/>
            </a:lvl1pPr>
            <a:lvl2pPr marL="228326" indent="0">
              <a:buNone/>
              <a:defRPr sz="600"/>
            </a:lvl2pPr>
            <a:lvl3pPr marL="456650" indent="0">
              <a:buNone/>
              <a:defRPr sz="500"/>
            </a:lvl3pPr>
            <a:lvl4pPr marL="684976" indent="0">
              <a:buNone/>
              <a:defRPr sz="400"/>
            </a:lvl4pPr>
            <a:lvl5pPr marL="913302" indent="0">
              <a:buNone/>
              <a:defRPr sz="400"/>
            </a:lvl5pPr>
            <a:lvl6pPr marL="1141626" indent="0">
              <a:buNone/>
              <a:defRPr sz="400"/>
            </a:lvl6pPr>
            <a:lvl7pPr marL="1369952" indent="0">
              <a:buNone/>
              <a:defRPr sz="400"/>
            </a:lvl7pPr>
            <a:lvl8pPr marL="1598277" indent="0">
              <a:buNone/>
              <a:defRPr sz="400"/>
            </a:lvl8pPr>
            <a:lvl9pPr marL="1826602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34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7" y="118247"/>
            <a:ext cx="4536281" cy="492125"/>
          </a:xfrm>
          <a:prstGeom prst="rect">
            <a:avLst/>
          </a:prstGeom>
        </p:spPr>
        <p:txBody>
          <a:bodyPr vert="horz" lIns="45665" tIns="22832" rIns="45665" bIns="22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7" y="688976"/>
            <a:ext cx="4536281" cy="1948678"/>
          </a:xfrm>
          <a:prstGeom prst="rect">
            <a:avLst/>
          </a:prstGeom>
        </p:spPr>
        <p:txBody>
          <a:bodyPr vert="horz" lIns="45665" tIns="22832" rIns="45665" bIns="22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2736763"/>
            <a:ext cx="1176074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B232-DA05-438B-BA24-9860878B1EFA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2736763"/>
            <a:ext cx="1596099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5" y="2736763"/>
            <a:ext cx="1176074" cy="157206"/>
          </a:xfrm>
          <a:prstGeom prst="rect">
            <a:avLst/>
          </a:prstGeom>
        </p:spPr>
        <p:txBody>
          <a:bodyPr vert="horz" lIns="45665" tIns="22832" rIns="45665" bIns="2283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3961-224C-40CD-B915-A1FE1BD6B7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6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665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44" indent="-171244" algn="l" defTabSz="4566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28" indent="-142704" algn="l" defTabSz="45665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0813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9139" indent="-114163" algn="l" defTabSz="456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463" indent="-114163" algn="l" defTabSz="45665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789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115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439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0765" indent="-114163" algn="l" defTabSz="45665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2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650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97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30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626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36995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277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602" algn="l" defTabSz="4566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" y="0"/>
            <a:ext cx="5040091" cy="2952749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140556" y="616098"/>
            <a:ext cx="3399502" cy="507292"/>
          </a:xfrm>
          <a:prstGeom prst="rect">
            <a:avLst/>
          </a:prstGeom>
          <a:noFill/>
        </p:spPr>
        <p:txBody>
          <a:bodyPr wrap="square" lIns="60428" tIns="30213" rIns="60428" bIns="30213" rtlCol="0">
            <a:spAutoFit/>
          </a:bodyPr>
          <a:lstStyle/>
          <a:p>
            <a:r>
              <a:rPr lang="es-MX" sz="1300" b="1" dirty="0" smtClean="0">
                <a:latin typeface="Arial" pitchFamily="34" charset="0"/>
                <a:cs typeface="Arial" pitchFamily="34" charset="0"/>
              </a:rPr>
              <a:t>Nombre</a:t>
            </a:r>
            <a:endParaRPr lang="es-MX" sz="1300" b="1" dirty="0">
              <a:latin typeface="Arial" pitchFamily="34" charset="0"/>
              <a:cs typeface="Arial" pitchFamily="34" charset="0"/>
            </a:endParaRPr>
          </a:p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s-MX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Universidad Tecnológica de Hermosillo, Sonora.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43892" y="1123390"/>
            <a:ext cx="4547168" cy="922790"/>
          </a:xfrm>
          <a:prstGeom prst="rect">
            <a:avLst/>
          </a:prstGeom>
          <a:noFill/>
        </p:spPr>
        <p:txBody>
          <a:bodyPr wrap="square" lIns="60428" tIns="30213" rIns="60428" bIns="30213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Edificio, </a:t>
            </a:r>
            <a:endParaRPr lang="es-MX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Tel. (662) 251 1100 al 04 ext. </a:t>
            </a:r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0000</a:t>
            </a:r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correo1@uthermosillo.edu.mx</a:t>
            </a:r>
          </a:p>
          <a:p>
            <a:r>
              <a:rPr lang="es-MX" sz="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correo2@uthermosillo.edu.mx</a:t>
            </a:r>
          </a:p>
          <a:p>
            <a:endParaRPr lang="es-MX" sz="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25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Clark</dc:creator>
  <cp:lastModifiedBy>Erika</cp:lastModifiedBy>
  <cp:revision>22</cp:revision>
  <dcterms:created xsi:type="dcterms:W3CDTF">2019-02-11T17:18:23Z</dcterms:created>
  <dcterms:modified xsi:type="dcterms:W3CDTF">2022-10-12T20:28:23Z</dcterms:modified>
</cp:coreProperties>
</file>